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988840"/>
            <a:ext cx="55245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73016"/>
            <a:ext cx="87058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62100"/>
            <a:ext cx="110966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013049"/>
            <a:ext cx="8190359" cy="38003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4670" y="2996952"/>
            <a:ext cx="37052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6487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0888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16310"/>
            <a:ext cx="9505056" cy="2748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70770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119055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170" y="3010305"/>
            <a:ext cx="66859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170" y="4005727"/>
            <a:ext cx="66859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6579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484784"/>
            <a:ext cx="374332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48880"/>
            <a:ext cx="5976664" cy="1490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209" y="1537242"/>
            <a:ext cx="3705225" cy="3829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368" y="4038784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126804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902308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75152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960" y="3861048"/>
            <a:ext cx="5473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62100"/>
            <a:ext cx="1163002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96888"/>
            <a:ext cx="110871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293096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7735"/>
            <a:ext cx="110871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84984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48912"/>
            <a:ext cx="5112568" cy="1775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958735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68294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692" y="4149080"/>
            <a:ext cx="61583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10552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844824"/>
            <a:ext cx="4019550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1856732"/>
            <a:ext cx="4320480" cy="3876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84984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95212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160083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6016609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86106" y="6016609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708920"/>
            <a:ext cx="3876675" cy="371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764704"/>
            <a:ext cx="9039225" cy="160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27648" y="2708920"/>
            <a:ext cx="4896544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3" y="1628800"/>
            <a:ext cx="55328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1628800"/>
            <a:ext cx="36085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66875"/>
            <a:ext cx="110871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5054" y="2551103"/>
            <a:ext cx="18012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588" y="3442354"/>
            <a:ext cx="11346044" cy="2074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2025-12-17T10:13:04Z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